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4" r:id="rId7"/>
    <p:sldId id="266" r:id="rId8"/>
    <p:sldId id="267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8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>
        <p:guide orient="horz" pos="1128"/>
        <p:guide pos="1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9438-B961-4CDF-BA09-C34E270FF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DE682-2051-45CA-B4EC-82E6BA99B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6C01D-9F04-42C1-B7ED-698500C93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7B591-6802-4278-ACFB-76F8EE128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CE2F4-0472-47EB-A6CA-42D1B5ED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9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3A32-3E36-43A0-A8DA-01C52649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4E215-872F-4A94-A472-E42CCF378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94524-1E73-4D46-8A96-33DCA5D6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FCB3B-6E0A-4854-A509-B6577A6E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38E4E-6297-40B1-9796-89AAB1D5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2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E4D647-4D1D-458F-8EC3-E7EF4D423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C36CF-F658-410E-84A3-E6A4F0125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66DB5-02A9-48F9-9F39-9BBD6CB8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540F1-2EB9-4A50-BEE0-1DE2FD02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CB606-337C-46AE-A791-30DD39AF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E512-8B3F-474B-A1F3-E758FE3F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0D873-175C-41A2-BAC1-690585475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A69F-6299-41B5-89C0-86242100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4CC12-D309-43BB-BD33-68D0D7AD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521C6-445D-407D-9CDA-8DA935A8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30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5B9D-6883-475A-83AA-324F71F5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9AE1B-8B70-4FCA-87F4-BE31DF0FB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8F533-7CB9-4AA0-BC5B-789A1517B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AFF19-ADF0-4F84-914D-DEC73196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2C21B-0CDA-44DF-A117-80AE042F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25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E115-6231-49F9-96F4-38C89944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0CE24-FD3D-4A7F-AD9E-C7A6C3C0A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355FF-052E-41E7-983A-3CBFAC9F9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99142-52F1-4DA4-B940-C1A53237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87902-5789-4D33-B2D3-15D91833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8C7AF-3A51-4E1D-8023-4320DDC5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8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52C2-BF1E-4227-A8BD-AFBAA6D3B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1BDB4-BB1A-4E30-A521-F2DD3B45E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BC392-5A6F-4CF4-B5FB-1F2240AB8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0D3ED-975C-4C47-B32E-D24619B83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5BA45-A75C-435E-B94E-A0D2B2054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7429C-ABC3-4B96-A7A9-AE3DC2FD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7B66C-0E01-401B-B31A-C8D8A061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DA523-AA98-4365-875D-09DFCD97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5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8B07-427F-491B-9367-E3A9F0A6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8BF0B-AA32-4CDC-88A1-DF93C6B2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349B-D681-43A6-B214-149B041B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9742C-8542-40E6-AA16-9F65DF61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4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D79922-93C8-42BB-ADB0-5BDC0E0C1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15EAD-BF1A-49EA-A45A-E2D65EAD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C8329-8AEF-47AA-8FD7-7A9DF5EA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F601-E233-4C98-953D-F2F2C7E5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CC5DD-EE93-4CE4-84EC-0948CE0FE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49D38-C2CD-4CD0-9454-8C3830EEB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26531-218B-4396-A178-185E83FD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F6D7D-1CD4-4BB6-8493-C4234A7A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46F68-B1EA-4F5B-873A-2D726156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81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57B5-A49D-43B5-9B12-407DF846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61100-1FD6-4752-8281-EA1A4C738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85EA5-0694-43F4-B2E0-69FBDA352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3AD1C-E02A-4C4C-8BAD-17F59530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0125A-8B18-404D-AFE3-9F88E6B9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185D0-AA37-46DA-B36C-B166FDA6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7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947DEB-8E46-4F68-8D33-7D537BD4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F7480-A202-4315-98C8-DBF77D190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CC0D0-25FC-4B6E-9904-DCC6146A3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953E3-5876-470A-B554-87D1EBEEE95B}" type="datetimeFigureOut">
              <a:rPr lang="en-US" smtClean="0"/>
              <a:t>09-Apr-20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53035-2FDB-465D-9324-3E740140D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4D26B-C482-49D5-9D1C-DF172277D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AC1D4-7112-4BCD-8639-67682DCD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F96994-276B-4E61-B8AB-E699F9950E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06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701CA-01E4-4F4B-9F15-53528C9C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6ABD75-AFE5-4D1F-954B-E9C199CC3823}"/>
              </a:ext>
            </a:extLst>
          </p:cNvPr>
          <p:cNvSpPr txBox="1">
            <a:spLocks/>
          </p:cNvSpPr>
          <p:nvPr/>
        </p:nvSpPr>
        <p:spPr>
          <a:xfrm>
            <a:off x="774007" y="430228"/>
            <a:ext cx="10225530" cy="974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Arial Nova" panose="020B0504020202020204" pitchFamily="34" charset="0"/>
              </a:rPr>
              <a:t>EXOPLANETS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2D7275A-FDC4-4FC7-BBE6-4F171C35B47A}"/>
              </a:ext>
            </a:extLst>
          </p:cNvPr>
          <p:cNvSpPr txBox="1">
            <a:spLocks/>
          </p:cNvSpPr>
          <p:nvPr/>
        </p:nvSpPr>
        <p:spPr>
          <a:xfrm>
            <a:off x="774006" y="1581048"/>
            <a:ext cx="10225530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500" i="1" dirty="0">
                <a:solidFill>
                  <a:schemeClr val="bg1"/>
                </a:solidFill>
                <a:latin typeface="Arial Nova" panose="020B0504020202020204" pitchFamily="34" charset="0"/>
              </a:rPr>
              <a:t>Shall we start packing?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1B5A5-69B7-43D1-9E7B-4EA91DA94E52}"/>
              </a:ext>
            </a:extLst>
          </p:cNvPr>
          <p:cNvSpPr txBox="1"/>
          <p:nvPr/>
        </p:nvSpPr>
        <p:spPr>
          <a:xfrm>
            <a:off x="11516170" y="6580791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 Nova" panose="020B0504020202020204" pitchFamily="34" charset="0"/>
              </a:rPr>
              <a:t>© NASA </a:t>
            </a:r>
          </a:p>
        </p:txBody>
      </p:sp>
    </p:spTree>
    <p:extLst>
      <p:ext uri="{BB962C8B-B14F-4D97-AF65-F5344CB8AC3E}">
        <p14:creationId xmlns:p14="http://schemas.microsoft.com/office/powerpoint/2010/main" val="206250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0720FB-5CE9-4FA6-B9F8-860927F1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A2E05B-69FC-4FAE-BC32-B385DB50270B}"/>
              </a:ext>
            </a:extLst>
          </p:cNvPr>
          <p:cNvSpPr txBox="1"/>
          <p:nvPr/>
        </p:nvSpPr>
        <p:spPr>
          <a:xfrm>
            <a:off x="360485" y="276923"/>
            <a:ext cx="11087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Nova" panose="020B0504020202020204" pitchFamily="34" charset="0"/>
              </a:rPr>
              <a:t>Packing already?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6DB98-CAFD-49D4-BED4-D096871F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4" y="1790700"/>
            <a:ext cx="5735196" cy="3441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FB806-3691-40A1-83C5-1C88262D6D84}"/>
              </a:ext>
            </a:extLst>
          </p:cNvPr>
          <p:cNvSpPr txBox="1"/>
          <p:nvPr/>
        </p:nvSpPr>
        <p:spPr>
          <a:xfrm>
            <a:off x="6867486" y="4663791"/>
            <a:ext cx="3939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Well, not just yet!</a:t>
            </a:r>
          </a:p>
        </p:txBody>
      </p:sp>
    </p:spTree>
    <p:extLst>
      <p:ext uri="{BB962C8B-B14F-4D97-AF65-F5344CB8AC3E}">
        <p14:creationId xmlns:p14="http://schemas.microsoft.com/office/powerpoint/2010/main" val="10430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F96994-276B-4E61-B8AB-E699F9950E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06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701CA-01E4-4F4B-9F15-53528C9C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3D5A6-5521-4CA5-AF83-044D3D1E543A}"/>
              </a:ext>
            </a:extLst>
          </p:cNvPr>
          <p:cNvSpPr txBox="1"/>
          <p:nvPr/>
        </p:nvSpPr>
        <p:spPr>
          <a:xfrm>
            <a:off x="418022" y="4980353"/>
            <a:ext cx="40625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</a:rPr>
              <a:t>2M1207b</a:t>
            </a:r>
          </a:p>
          <a:p>
            <a:endParaRPr lang="en-US" sz="800" b="1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Jupiter-like planet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5x Jupiter’s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Orbits at a distance 55 larger than the Earth to the Sun</a:t>
            </a:r>
            <a:endParaRPr lang="en-US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B154F-0134-402B-9300-C89D6E9DB162}"/>
              </a:ext>
            </a:extLst>
          </p:cNvPr>
          <p:cNvSpPr txBox="1"/>
          <p:nvPr/>
        </p:nvSpPr>
        <p:spPr>
          <a:xfrm>
            <a:off x="8447685" y="1600200"/>
            <a:ext cx="318228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</a:rPr>
              <a:t>2M1207</a:t>
            </a:r>
          </a:p>
          <a:p>
            <a:endParaRPr lang="en-US" sz="800" b="1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Brown dwarf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230 light-years from Earth 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28F5C0A-3161-4BFC-B98F-B3717526A8CB}"/>
              </a:ext>
            </a:extLst>
          </p:cNvPr>
          <p:cNvSpPr txBox="1">
            <a:spLocks/>
          </p:cNvSpPr>
          <p:nvPr/>
        </p:nvSpPr>
        <p:spPr>
          <a:xfrm>
            <a:off x="308494" y="277209"/>
            <a:ext cx="10225530" cy="66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  <a:latin typeface="Arial Nova" panose="020B0504020202020204" pitchFamily="34" charset="0"/>
              </a:rPr>
              <a:t>First image of an exoplanet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684B7-3827-428A-872D-62BFEBF33B2A}"/>
              </a:ext>
            </a:extLst>
          </p:cNvPr>
          <p:cNvSpPr txBox="1"/>
          <p:nvPr/>
        </p:nvSpPr>
        <p:spPr>
          <a:xfrm>
            <a:off x="384770" y="823715"/>
            <a:ext cx="127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 Nova" panose="020B0504020202020204" pitchFamily="34" charset="0"/>
              </a:rPr>
              <a:t>2004</a:t>
            </a:r>
            <a:endParaRPr lang="en-US" sz="3000" dirty="0">
              <a:latin typeface="Arial Nova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87684-F865-4A99-A10C-9F952DE3BE47}"/>
              </a:ext>
            </a:extLst>
          </p:cNvPr>
          <p:cNvSpPr txBox="1"/>
          <p:nvPr/>
        </p:nvSpPr>
        <p:spPr>
          <a:xfrm>
            <a:off x="11516170" y="6580791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 Nova" panose="020B0504020202020204" pitchFamily="34" charset="0"/>
              </a:rPr>
              <a:t>© NASA </a:t>
            </a:r>
          </a:p>
        </p:txBody>
      </p:sp>
    </p:spTree>
    <p:extLst>
      <p:ext uri="{BB962C8B-B14F-4D97-AF65-F5344CB8AC3E}">
        <p14:creationId xmlns:p14="http://schemas.microsoft.com/office/powerpoint/2010/main" val="270013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6F77-6AC4-445F-9EFB-555467F7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28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work on: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We know there are planets outside of our planetary system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there any planet habitable?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1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2BDF-CEBD-45BF-84C8-9CD8AF9F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255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To work on: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What would make life possible?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15B2-1EB1-43B0-88EE-C28C3014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6199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Earth-size planet orbiting a sun-size star</a:t>
            </a:r>
          </a:p>
          <a:p>
            <a:r>
              <a:rPr lang="en-US" b="1" dirty="0">
                <a:solidFill>
                  <a:srgbClr val="FF0000"/>
                </a:solidFill>
              </a:rPr>
              <a:t>Temperature</a:t>
            </a:r>
          </a:p>
          <a:p>
            <a:r>
              <a:rPr lang="en-US" dirty="0">
                <a:solidFill>
                  <a:srgbClr val="FF0000"/>
                </a:solidFill>
              </a:rPr>
              <a:t>Water</a:t>
            </a:r>
          </a:p>
          <a:p>
            <a:r>
              <a:rPr lang="en-US" dirty="0">
                <a:solidFill>
                  <a:srgbClr val="FF0000"/>
                </a:solidFill>
              </a:rPr>
              <a:t>Atmosphere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Data: discovered exoplanets -&gt; NASA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9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8A2E05B-69FC-4FAE-BC32-B385DB50270B}"/>
              </a:ext>
            </a:extLst>
          </p:cNvPr>
          <p:cNvSpPr txBox="1"/>
          <p:nvPr/>
        </p:nvSpPr>
        <p:spPr>
          <a:xfrm>
            <a:off x="360485" y="276923"/>
            <a:ext cx="85810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 Nova" panose="020B0504020202020204" pitchFamily="34" charset="0"/>
              </a:rPr>
              <a:t>All planets discovered outside of our solar system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F2E14E-6B1A-45D0-842E-730A97D91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30" y="1213660"/>
            <a:ext cx="8077201" cy="4846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7799A-F445-4384-92E7-C0A8E888F092}"/>
              </a:ext>
            </a:extLst>
          </p:cNvPr>
          <p:cNvSpPr txBox="1"/>
          <p:nvPr/>
        </p:nvSpPr>
        <p:spPr>
          <a:xfrm>
            <a:off x="360485" y="6084920"/>
            <a:ext cx="54601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Arial Nova" panose="020B0504020202020204" pitchFamily="34" charset="0"/>
              </a:rPr>
              <a:t>NOTE: THIS MIGHT STAY OUT</a:t>
            </a:r>
          </a:p>
        </p:txBody>
      </p:sp>
    </p:spTree>
    <p:extLst>
      <p:ext uri="{BB962C8B-B14F-4D97-AF65-F5344CB8AC3E}">
        <p14:creationId xmlns:p14="http://schemas.microsoft.com/office/powerpoint/2010/main" val="2563898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952129F-4AD9-477B-BC71-EACFBED28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B86F0A-43E7-428F-B1DE-023C6C573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65" y="1807609"/>
            <a:ext cx="5404637" cy="32427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A2E05B-69FC-4FAE-BC32-B385DB50270B}"/>
              </a:ext>
            </a:extLst>
          </p:cNvPr>
          <p:cNvSpPr txBox="1"/>
          <p:nvPr/>
        </p:nvSpPr>
        <p:spPr>
          <a:xfrm>
            <a:off x="360485" y="276923"/>
            <a:ext cx="10920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Nova" panose="020B0504020202020204" pitchFamily="34" charset="0"/>
              </a:rPr>
              <a:t>Before booking, you better check the offer…</a:t>
            </a:r>
          </a:p>
        </p:txBody>
      </p:sp>
    </p:spTree>
    <p:extLst>
      <p:ext uri="{BB962C8B-B14F-4D97-AF65-F5344CB8AC3E}">
        <p14:creationId xmlns:p14="http://schemas.microsoft.com/office/powerpoint/2010/main" val="1323110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604E92-0A59-4836-902B-457EB39E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27710" y="-2827710"/>
            <a:ext cx="6958974" cy="12614394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4FA3C4-0EC3-4A77-90AE-499B45D67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477" y="3428999"/>
            <a:ext cx="5502038" cy="33012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A2E05B-69FC-4FAE-BC32-B385DB50270B}"/>
              </a:ext>
            </a:extLst>
          </p:cNvPr>
          <p:cNvSpPr txBox="1"/>
          <p:nvPr/>
        </p:nvSpPr>
        <p:spPr>
          <a:xfrm>
            <a:off x="360485" y="276923"/>
            <a:ext cx="4178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Nova" panose="020B0504020202020204" pitchFamily="34" charset="0"/>
              </a:rPr>
              <a:t>Seem like home!</a:t>
            </a:r>
          </a:p>
        </p:txBody>
      </p:sp>
    </p:spTree>
    <p:extLst>
      <p:ext uri="{BB962C8B-B14F-4D97-AF65-F5344CB8AC3E}">
        <p14:creationId xmlns:p14="http://schemas.microsoft.com/office/powerpoint/2010/main" val="158303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98F535-A074-43C4-B151-827FC552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82513" y="-2482511"/>
            <a:ext cx="7226975" cy="12192002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A83C49-C08B-45F6-9989-285AE2D20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954" y="2011678"/>
            <a:ext cx="8077201" cy="48463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A2E05B-69FC-4FAE-BC32-B385DB50270B}"/>
              </a:ext>
            </a:extLst>
          </p:cNvPr>
          <p:cNvSpPr txBox="1"/>
          <p:nvPr/>
        </p:nvSpPr>
        <p:spPr>
          <a:xfrm>
            <a:off x="360485" y="276923"/>
            <a:ext cx="8100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Nova" panose="020B0504020202020204" pitchFamily="34" charset="0"/>
              </a:rPr>
              <a:t>Tropical summer or cold winter? </a:t>
            </a:r>
          </a:p>
        </p:txBody>
      </p:sp>
    </p:spTree>
    <p:extLst>
      <p:ext uri="{BB962C8B-B14F-4D97-AF65-F5344CB8AC3E}">
        <p14:creationId xmlns:p14="http://schemas.microsoft.com/office/powerpoint/2010/main" val="293118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0A22827-15AB-48BD-80FD-FCFA189F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A2E05B-69FC-4FAE-BC32-B385DB50270B}"/>
              </a:ext>
            </a:extLst>
          </p:cNvPr>
          <p:cNvSpPr txBox="1"/>
          <p:nvPr/>
        </p:nvSpPr>
        <p:spPr>
          <a:xfrm>
            <a:off x="360485" y="276923"/>
            <a:ext cx="11087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Nova" panose="020B0504020202020204" pitchFamily="34" charset="0"/>
              </a:rPr>
              <a:t>Getting cozier…</a:t>
            </a:r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E19E9E-C857-4C96-9912-2F3EF5D1C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790700"/>
            <a:ext cx="8077201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5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139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</vt:lpstr>
      <vt:lpstr>Calibri</vt:lpstr>
      <vt:lpstr>Calibri Light</vt:lpstr>
      <vt:lpstr>Franklin Gothic Book</vt:lpstr>
      <vt:lpstr>Wingdings 2</vt:lpstr>
      <vt:lpstr>Office Theme</vt:lpstr>
      <vt:lpstr>PowerPoint Presentation</vt:lpstr>
      <vt:lpstr>PowerPoint Presentation</vt:lpstr>
      <vt:lpstr>To work on:  We know there are planets outside of our planetary system  Is there any planet habitable?  </vt:lpstr>
      <vt:lpstr>To work on:  What would make life possible?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TU-Pseudonym 0406089408154855</dc:creator>
  <cp:lastModifiedBy>TU-Pseudonym 0406089408154855</cp:lastModifiedBy>
  <cp:revision>21</cp:revision>
  <dcterms:created xsi:type="dcterms:W3CDTF">2020-04-09T10:39:56Z</dcterms:created>
  <dcterms:modified xsi:type="dcterms:W3CDTF">2020-04-09T22:47:02Z</dcterms:modified>
</cp:coreProperties>
</file>